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9" r:id="rId2"/>
    <p:sldId id="274" r:id="rId3"/>
    <p:sldId id="270" r:id="rId4"/>
    <p:sldId id="273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1578" autoAdjust="0"/>
    <p:restoredTop sz="50000" autoAdjust="0"/>
  </p:normalViewPr>
  <p:slideViewPr>
    <p:cSldViewPr snapToGrid="0">
      <p:cViewPr varScale="1">
        <p:scale>
          <a:sx n="109" d="100"/>
          <a:sy n="109" d="100"/>
        </p:scale>
        <p:origin x="-112" y="-304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17-12-11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17-12-11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350252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4240227"/>
            <a:ext cx="8471495" cy="5662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17459" y="4241600"/>
            <a:ext cx="57506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 </a:t>
            </a:r>
            <a:br>
              <a:rPr lang="en-US" dirty="0"/>
            </a:b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7459" y="5680708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4C2EA96-0C1B-453B-9D90-5FA38A075D91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B2C26AAB-C8C4-497E-8115-67AD4F49E9CB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8DEF5F1-23AC-4B9F-99F3-D2BEDACD5095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B4D8D4D-B87B-48A5-A025-CA007AF2A285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0E168A5A-A516-41BB-9D52-7F203B5E4F54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194598" y="1465538"/>
            <a:ext cx="4994227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6" y="1472184"/>
            <a:ext cx="6376667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041230" y="6155268"/>
            <a:ext cx="30867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3FFB54B-61AB-4BC4-8379-38523F354355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642396" y="392415"/>
            <a:ext cx="6362772" cy="4232481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8" y="1472184"/>
            <a:ext cx="4155098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29619" y="6155268"/>
            <a:ext cx="32983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274E116-342D-428B-B1FB-56A14DC2836F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50463" y="2992635"/>
            <a:ext cx="4339910" cy="302991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4865" y="-7340"/>
            <a:ext cx="12203689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632115" y="6155268"/>
            <a:ext cx="3495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03DE2CD4-F031-41DF-99AE-C6710BC27DA2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861806" y="845780"/>
            <a:ext cx="8327020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0"/>
            <a:ext cx="4681776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4017149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8027122" y="6155268"/>
            <a:ext cx="3100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5C5FB9C9-EE54-441F-8402-80FD6B5551F2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3734159"/>
            <a:ext cx="8471495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1"/>
            <a:ext cx="7895541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59780" y="1"/>
            <a:ext cx="5629044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5382723" y="3214456"/>
            <a:ext cx="6806100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055339" y="6155268"/>
            <a:ext cx="30725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F1661548-9466-490A-95F7-5CE8DEB29254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0855" y="404485"/>
            <a:ext cx="10485806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4BE7BE7E-D0A3-4C69-90A0-7D32C3CFA425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475061"/>
            <a:ext cx="4259113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7699"/>
            <a:ext cx="4259113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1251896"/>
            <a:ext cx="4259113" cy="199301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0955"/>
            <a:ext cx="1583577" cy="52882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54929" y="3904417"/>
            <a:ext cx="5475071" cy="1421191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954929" y="5404022"/>
            <a:ext cx="5475071" cy="689121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79859" y="542092"/>
            <a:ext cx="3368242" cy="26868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859" y="3467100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509" y="1294568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6509" y="2962275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80534" y="4054793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80534" y="5484376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403334" y="2907963"/>
            <a:ext cx="43028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the document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498584" y="4990941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297" y="1472184"/>
            <a:ext cx="11256825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646232" y="6155268"/>
            <a:ext cx="35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5FB6EEC-87E9-4A43-B231-6FB80CD56BBF}" type="datetime4">
              <a:rPr lang="en-CA" smtClean="0"/>
              <a:t>December 11, 2017</a:t>
            </a:fld>
            <a:r>
              <a:rPr lang="en-CA"/>
              <a:t>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162270" y="6155268"/>
            <a:ext cx="440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61" r:id="rId21"/>
    <p:sldLayoutId id="2147483662" r:id="rId22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74FADE0-87BA-42D8-89A7-DA965767B0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A7B65B-2DD7-43C9-82ED-FA8C50B942C9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7D27A3-07AB-4D33-ACD4-40379AB68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4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C281CA7-1AC5-454E-A40B-FAE8DB33B4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E814BF-4A1E-4A69-AFFF-EB9E3D65F503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E81BA9-E8F9-49F1-AD65-A226506B4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8CE97A-B830-453E-9383-B579CF39DB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111EA9-D607-406D-8A1C-BAE009823E29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D5361E-E655-410A-9B03-A222C0DCB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7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4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688653-5EC1-4D58-B80A-29F25AB1CB3E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1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092FD3-63E4-410F-9929-3D0FED399A20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3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D658E5-56A3-4F5A-9EA9-A9F9078A8FED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5647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42E53-4C22-4243-9C3F-82889690D996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8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A23F29F-B149-4F4C-84CE-B997DD005D39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3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3F22E4-B859-4123-90A6-208F260ADB06}" type="datetime4">
              <a:rPr lang="en-CA" smtClean="0"/>
              <a:t>December 11, 2017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2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C988D4F-2CB3-4196-8590-50C2FA718E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F789A9-6AE9-4B15-B379-8F19FCF87D76}" type="datetime4">
              <a:rPr lang="en-CA" smtClean="0"/>
              <a:t>December 11, 2017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DC30E8-109C-4BB1-9A50-D1F8DAD72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77346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Ry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76CA5EAD-D20D-458B-9D20-5FEC1FD4DCB7}" vid="{E43FE319-3D2D-4DD3-88E2-614B97909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16x9-BrandDesign2</Template>
  <TotalTime>0</TotalTime>
  <Words>44</Words>
  <Application>Microsoft Macintosh PowerPoint</Application>
  <PresentationFormat>Custom</PresentationFormat>
  <Paragraphs>22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RyersonUniversity_MasterTemplate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2017-11-21T17:24:59Z</dcterms:created>
  <dcterms:modified xsi:type="dcterms:W3CDTF">2017-12-11T14:33:31Z</dcterms:modified>
</cp:coreProperties>
</file>